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60" r:id="rId4"/>
    <p:sldId id="262" r:id="rId5"/>
    <p:sldId id="265" r:id="rId6"/>
    <p:sldId id="264" r:id="rId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4FED6-D010-451F-AC1C-4434378B6639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E326D-082E-4BA3-A040-5945051A96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86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Рисунок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13520" y="0"/>
            <a:ext cx="1229760" cy="71676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6137280"/>
            <a:ext cx="1200960" cy="72000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42320" y="6137280"/>
            <a:ext cx="1200960" cy="72000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1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1229760" cy="71676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64" y="188640"/>
            <a:ext cx="8858312" cy="127478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День православной книги 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ЧОУ ООШ им. А. Невского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Фото школа 2021\5D2A3982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print"/>
          <a:srcRect l="2820" t="2240" r="5339" b="452"/>
          <a:stretch/>
        </p:blipFill>
        <p:spPr bwMode="auto">
          <a:xfrm>
            <a:off x="320877" y="1576552"/>
            <a:ext cx="8363542" cy="4812176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74451" y="6391553"/>
            <a:ext cx="172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14 марта 2023</a:t>
            </a:r>
          </a:p>
        </p:txBody>
      </p:sp>
    </p:spTree>
    <p:extLst>
      <p:ext uri="{BB962C8B-B14F-4D97-AF65-F5344CB8AC3E}">
        <p14:creationId xmlns:p14="http://schemas.microsoft.com/office/powerpoint/2010/main" val="24989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8"/>
    </mc:Choice>
    <mc:Fallback xmlns="">
      <p:transition spd="slow" advTm="13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57200" y="291960"/>
            <a:ext cx="8228880" cy="83268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CustomShape 2"/>
          <p:cNvSpPr/>
          <p:nvPr/>
        </p:nvSpPr>
        <p:spPr>
          <a:xfrm>
            <a:off x="1728000" y="4968000"/>
            <a:ext cx="6839640" cy="1655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 sz="2300" dirty="0"/>
              <a:t>     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95535" y="72213"/>
            <a:ext cx="847106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марта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отмечает 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православной книги.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этот праздник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 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году. Он был учреждён Священным Синодом Русской православной Церкви по инициативе Патриарха Московского и всея Руси Кирилла и приурочен к дате выпуска книги Ивана Федорова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«Апостол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считается первой печатной православной книгой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Руси.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призывает помочь осмыслить значение книг православной тематики, прибегая к их мудрости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DD29~1\AppData\Local\Temp\Rar$DI32.851\5D2A39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627032"/>
            <a:ext cx="5400600" cy="310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157988"/>
            <a:ext cx="9036496" cy="197036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дня православной книги была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оформлена выставка «Книжный мир православия»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775" y="3356992"/>
            <a:ext cx="49452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13356"/>
            <a:ext cx="3759417" cy="28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60" y="908720"/>
            <a:ext cx="4562375" cy="302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395535" y="0"/>
            <a:ext cx="8352928" cy="8200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Учащиеся 7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класса посетили </a:t>
            </a: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МКУК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"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КУРГАНИНСКУЮ МЕЖПОСЕЛЕНЧЕСКУЮ</a:t>
            </a:r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ЦЕНТРАЛИЗОВАННУЮ БИБЛИОТЕЧНУЮ СИСТЕМУ»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5" t="8579"/>
          <a:stretch/>
        </p:blipFill>
        <p:spPr bwMode="auto">
          <a:xfrm>
            <a:off x="4575039" y="1497724"/>
            <a:ext cx="4033807" cy="31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52937"/>
            <a:ext cx="4239023" cy="351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360883" y="0"/>
            <a:ext cx="8675614" cy="6381328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Посетив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библиотеку, ребята смогли окунуться в мир 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православной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литературы.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Православные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книги- это те книги, которые настраивают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человека на спасение души и показывают пути духовного 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овершенства. Это те книги, которые учат милосердию,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состраданию и любви к Богу и ближним. </a:t>
            </a:r>
            <a:endParaRPr lang="ru-RU" sz="24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7" t="7519" r="2860"/>
          <a:stretch/>
        </p:blipFill>
        <p:spPr bwMode="auto">
          <a:xfrm>
            <a:off x="1808598" y="116633"/>
            <a:ext cx="5355689" cy="38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342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57200" y="291960"/>
            <a:ext cx="8228880" cy="83268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CustomShape 2"/>
          <p:cNvSpPr/>
          <p:nvPr/>
        </p:nvSpPr>
        <p:spPr>
          <a:xfrm>
            <a:off x="1728000" y="4968000"/>
            <a:ext cx="6839640" cy="1655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 sz="2300" dirty="0"/>
              <a:t>      </a:t>
            </a:r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983" y="3068960"/>
            <a:ext cx="4114566" cy="28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2032" y="291336"/>
            <a:ext cx="4114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Протоирей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Тарасий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Конюка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провел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урок духовности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«Есть чудо на земле с названьем дивным- книга»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1"/>
          <a:stretch/>
        </p:blipFill>
        <p:spPr bwMode="auto">
          <a:xfrm>
            <a:off x="300956" y="476672"/>
            <a:ext cx="3702299" cy="54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78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109</Words>
  <Application>Microsoft Office PowerPoint</Application>
  <PresentationFormat>Экран (4:3)</PresentationFormat>
  <Paragraphs>28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День православной книги  в ЧОУ ООШ им. А. Невского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modified xsi:type="dcterms:W3CDTF">2023-03-20T17:17:08Z</dcterms:modified>
</cp:coreProperties>
</file>